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</p:sldIdLst>
  <p:sldSz cy="6859575" cx="9904400"/>
  <p:notesSz cx="6724650" cy="9774225"/>
  <p:embeddedFontLst>
    <p:embeddedFont>
      <p:font typeface="Century Gothic"/>
      <p:regular r:id="rId9"/>
      <p:bold r:id="rId10"/>
      <p:italic r:id="rId11"/>
      <p:bold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838">
          <p15:clr>
            <a:srgbClr val="A4A3A4"/>
          </p15:clr>
        </p15:guide>
        <p15:guide id="2" orient="horz" pos="436">
          <p15:clr>
            <a:srgbClr val="A4A3A4"/>
          </p15:clr>
        </p15:guide>
        <p15:guide id="3" orient="horz" pos="1344">
          <p15:clr>
            <a:srgbClr val="A4A3A4"/>
          </p15:clr>
        </p15:guide>
        <p15:guide id="4" orient="horz" pos="1117">
          <p15:clr>
            <a:srgbClr val="A4A3A4"/>
          </p15:clr>
        </p15:guide>
        <p15:guide id="5" orient="horz" pos="1570">
          <p15:clr>
            <a:srgbClr val="A4A3A4"/>
          </p15:clr>
        </p15:guide>
        <p15:guide id="6" pos="3028">
          <p15:clr>
            <a:srgbClr val="A4A3A4"/>
          </p15:clr>
        </p15:guide>
        <p15:guide id="7" pos="443">
          <p15:clr>
            <a:srgbClr val="A4A3A4"/>
          </p15:clr>
        </p15:guide>
        <p15:guide id="8" pos="5795">
          <p15:clr>
            <a:srgbClr val="A4A3A4"/>
          </p15:clr>
        </p15:guide>
        <p15:guide id="9" pos="3210">
          <p15:clr>
            <a:srgbClr val="A4A3A4"/>
          </p15:clr>
        </p15:guide>
      </p15:sldGuideLst>
    </p:ext>
    <p:ext uri="GoogleSlidesCustomDataVersion2">
      <go:slidesCustomData xmlns:go="http://customooxmlschemas.google.com/" r:id="rId13" roundtripDataSignature="AMtx7mhssk4AYvg3CzJ2enlyRG66fGpml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838" orient="horz"/>
        <p:guide pos="436" orient="horz"/>
        <p:guide pos="1344" orient="horz"/>
        <p:guide pos="1117" orient="horz"/>
        <p:guide pos="1570" orient="horz"/>
        <p:guide pos="3028"/>
        <p:guide pos="443"/>
        <p:guide pos="5795"/>
        <p:guide pos="321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CenturyGothic-italic.fntdata"/><Relationship Id="rId10" Type="http://schemas.openxmlformats.org/officeDocument/2006/relationships/font" Target="fonts/CenturyGothic-bold.fntdata"/><Relationship Id="rId13" Type="http://customschemas.google.com/relationships/presentationmetadata" Target="metadata"/><Relationship Id="rId12" Type="http://schemas.openxmlformats.org/officeDocument/2006/relationships/font" Target="fonts/CenturyGothic-bold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CenturyGothic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14015" cy="488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13038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2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13038"/>
              </a:lnSpc>
              <a:spcBef>
                <a:spcPts val="1469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2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13038"/>
              </a:lnSpc>
              <a:spcBef>
                <a:spcPts val="1469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2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13038"/>
              </a:lnSpc>
              <a:spcBef>
                <a:spcPts val="1469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2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1469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2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2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2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2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09079" y="0"/>
            <a:ext cx="2914015" cy="488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13038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2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13038"/>
              </a:lnSpc>
              <a:spcBef>
                <a:spcPts val="1469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2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13038"/>
              </a:lnSpc>
              <a:spcBef>
                <a:spcPts val="1469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2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13038"/>
              </a:lnSpc>
              <a:spcBef>
                <a:spcPts val="1469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2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1469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2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2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2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2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715963" y="733425"/>
            <a:ext cx="5292725" cy="366553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72465" y="4642763"/>
            <a:ext cx="5379720" cy="43984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33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33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33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33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33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9283830"/>
            <a:ext cx="2914015" cy="4887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13038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2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13038"/>
              </a:lnSpc>
              <a:spcBef>
                <a:spcPts val="1469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2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13038"/>
              </a:lnSpc>
              <a:spcBef>
                <a:spcPts val="1469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2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13038"/>
              </a:lnSpc>
              <a:spcBef>
                <a:spcPts val="1469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2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1469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2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2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2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2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09079" y="9283830"/>
            <a:ext cx="2914015" cy="4887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2:notes"/>
          <p:cNvSpPr/>
          <p:nvPr>
            <p:ph idx="2" type="sldImg"/>
          </p:nvPr>
        </p:nvSpPr>
        <p:spPr>
          <a:xfrm>
            <a:off x="715963" y="733425"/>
            <a:ext cx="5292725" cy="366553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85" name="Google Shape;85;p2:notes"/>
          <p:cNvSpPr txBox="1"/>
          <p:nvPr>
            <p:ph idx="1" type="body"/>
          </p:nvPr>
        </p:nvSpPr>
        <p:spPr>
          <a:xfrm>
            <a:off x="672465" y="4642763"/>
            <a:ext cx="5379720" cy="43984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457200" marR="0" rtl="0" algn="l">
              <a:lnSpc>
                <a:spcPct val="100000"/>
              </a:lnSpc>
              <a:spcBef>
                <a:spcPts val="33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86" name="Google Shape;86;p2:notes"/>
          <p:cNvSpPr txBox="1"/>
          <p:nvPr>
            <p:ph idx="12" type="sldNum"/>
          </p:nvPr>
        </p:nvSpPr>
        <p:spPr>
          <a:xfrm>
            <a:off x="3809079" y="9283830"/>
            <a:ext cx="2914015" cy="4887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3:notes"/>
          <p:cNvSpPr txBox="1"/>
          <p:nvPr>
            <p:ph idx="1" type="body"/>
          </p:nvPr>
        </p:nvSpPr>
        <p:spPr>
          <a:xfrm>
            <a:off x="672465" y="4642763"/>
            <a:ext cx="5379720" cy="439840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3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13:notes"/>
          <p:cNvSpPr/>
          <p:nvPr>
            <p:ph idx="2" type="sldImg"/>
          </p:nvPr>
        </p:nvSpPr>
        <p:spPr>
          <a:xfrm>
            <a:off x="715963" y="733425"/>
            <a:ext cx="5292725" cy="366553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49:notes"/>
          <p:cNvSpPr txBox="1"/>
          <p:nvPr>
            <p:ph idx="1" type="body"/>
          </p:nvPr>
        </p:nvSpPr>
        <p:spPr>
          <a:xfrm>
            <a:off x="672465" y="4642763"/>
            <a:ext cx="5379720" cy="439840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3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49:notes"/>
          <p:cNvSpPr/>
          <p:nvPr>
            <p:ph idx="2" type="sldImg"/>
          </p:nvPr>
        </p:nvSpPr>
        <p:spPr>
          <a:xfrm>
            <a:off x="715963" y="733425"/>
            <a:ext cx="5292725" cy="366553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5"/>
          <p:cNvSpPr txBox="1"/>
          <p:nvPr>
            <p:ph idx="10" type="dt"/>
          </p:nvPr>
        </p:nvSpPr>
        <p:spPr>
          <a:xfrm>
            <a:off x="680928" y="6357822"/>
            <a:ext cx="2228493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5"/>
          <p:cNvSpPr txBox="1"/>
          <p:nvPr>
            <p:ph idx="11" type="ftr"/>
          </p:nvPr>
        </p:nvSpPr>
        <p:spPr>
          <a:xfrm>
            <a:off x="3280837" y="6357822"/>
            <a:ext cx="3342739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38"/>
          <p:cNvSpPr txBox="1"/>
          <p:nvPr>
            <p:ph type="title"/>
          </p:nvPr>
        </p:nvSpPr>
        <p:spPr>
          <a:xfrm>
            <a:off x="680929" y="365210"/>
            <a:ext cx="8542556" cy="13258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38DCD"/>
              </a:buClr>
              <a:buSzPts val="2600"/>
              <a:buFont typeface="Century Gothic"/>
              <a:buNone/>
              <a:defRPr sz="2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38"/>
          <p:cNvSpPr txBox="1"/>
          <p:nvPr>
            <p:ph idx="1" type="body"/>
          </p:nvPr>
        </p:nvSpPr>
        <p:spPr>
          <a:xfrm rot="5400000">
            <a:off x="2776034" y="-269057"/>
            <a:ext cx="4352346" cy="85425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1437" lvl="0" marL="457200" algn="l">
              <a:lnSpc>
                <a:spcPct val="90000"/>
              </a:lnSpc>
              <a:spcBef>
                <a:spcPts val="812"/>
              </a:spcBef>
              <a:spcAft>
                <a:spcPts val="0"/>
              </a:spcAft>
              <a:buClr>
                <a:srgbClr val="101C32"/>
              </a:buClr>
              <a:buSzPts val="1462"/>
              <a:buChar char="•"/>
              <a:defRPr sz="1462"/>
            </a:lvl1pPr>
            <a:lvl2pPr indent="-321437" lvl="1" marL="9144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101C32"/>
              </a:buClr>
              <a:buSzPts val="1462"/>
              <a:buChar char="•"/>
              <a:defRPr sz="1462"/>
            </a:lvl2pPr>
            <a:lvl3pPr indent="-321436" lvl="2" marL="1371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101C32"/>
              </a:buClr>
              <a:buSzPts val="1462"/>
              <a:buChar char="•"/>
              <a:defRPr sz="1462"/>
            </a:lvl3pPr>
            <a:lvl4pPr indent="-321436" lvl="3" marL="18288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101C32"/>
              </a:buClr>
              <a:buSzPts val="1462"/>
              <a:buChar char="•"/>
              <a:defRPr sz="1462"/>
            </a:lvl4pPr>
            <a:lvl5pPr indent="-321436" lvl="4" marL="22860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101C32"/>
              </a:buClr>
              <a:buSzPts val="1462"/>
              <a:buChar char="•"/>
              <a:defRPr sz="1462"/>
            </a:lvl5pPr>
            <a:lvl6pPr indent="-342900" lvl="5" marL="27432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4" name="Google Shape;74;p38"/>
          <p:cNvSpPr txBox="1"/>
          <p:nvPr>
            <p:ph idx="10" type="dt"/>
          </p:nvPr>
        </p:nvSpPr>
        <p:spPr>
          <a:xfrm>
            <a:off x="680928" y="6357822"/>
            <a:ext cx="2228493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38"/>
          <p:cNvSpPr txBox="1"/>
          <p:nvPr>
            <p:ph idx="11" type="ftr"/>
          </p:nvPr>
        </p:nvSpPr>
        <p:spPr>
          <a:xfrm>
            <a:off x="3280837" y="6357822"/>
            <a:ext cx="3342739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cxnSp>
        <p:nvCxnSpPr>
          <p:cNvPr id="76" name="Google Shape;76;p38"/>
          <p:cNvCxnSpPr/>
          <p:nvPr/>
        </p:nvCxnSpPr>
        <p:spPr>
          <a:xfrm>
            <a:off x="792095" y="1459221"/>
            <a:ext cx="300135" cy="0"/>
          </a:xfrm>
          <a:prstGeom prst="straightConnector1">
            <a:avLst/>
          </a:prstGeom>
          <a:noFill/>
          <a:ln cap="flat" cmpd="sng" w="28575">
            <a:solidFill>
              <a:srgbClr val="338DCD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39"/>
          <p:cNvSpPr txBox="1"/>
          <p:nvPr>
            <p:ph type="title"/>
          </p:nvPr>
        </p:nvSpPr>
        <p:spPr>
          <a:xfrm rot="5400000">
            <a:off x="5249074" y="2203982"/>
            <a:ext cx="5813184" cy="213563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38DCD"/>
              </a:buClr>
              <a:buSzPts val="2600"/>
              <a:buFont typeface="Century Gothic"/>
              <a:buNone/>
              <a:defRPr sz="2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39"/>
          <p:cNvSpPr txBox="1"/>
          <p:nvPr>
            <p:ph idx="1" type="body"/>
          </p:nvPr>
        </p:nvSpPr>
        <p:spPr>
          <a:xfrm rot="5400000">
            <a:off x="915892" y="130245"/>
            <a:ext cx="5813184" cy="6283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1437" lvl="0" marL="457200" algn="l">
              <a:lnSpc>
                <a:spcPct val="90000"/>
              </a:lnSpc>
              <a:spcBef>
                <a:spcPts val="812"/>
              </a:spcBef>
              <a:spcAft>
                <a:spcPts val="0"/>
              </a:spcAft>
              <a:buClr>
                <a:srgbClr val="101C32"/>
              </a:buClr>
              <a:buSzPts val="1462"/>
              <a:buChar char="•"/>
              <a:defRPr sz="1462"/>
            </a:lvl1pPr>
            <a:lvl2pPr indent="-321437" lvl="1" marL="9144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101C32"/>
              </a:buClr>
              <a:buSzPts val="1462"/>
              <a:buChar char="•"/>
              <a:defRPr sz="1462"/>
            </a:lvl2pPr>
            <a:lvl3pPr indent="-321436" lvl="2" marL="1371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101C32"/>
              </a:buClr>
              <a:buSzPts val="1462"/>
              <a:buChar char="•"/>
              <a:defRPr sz="1462"/>
            </a:lvl3pPr>
            <a:lvl4pPr indent="-321436" lvl="3" marL="18288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101C32"/>
              </a:buClr>
              <a:buSzPts val="1462"/>
              <a:buChar char="•"/>
              <a:defRPr sz="1462"/>
            </a:lvl4pPr>
            <a:lvl5pPr indent="-321436" lvl="4" marL="22860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101C32"/>
              </a:buClr>
              <a:buSzPts val="1462"/>
              <a:buChar char="•"/>
              <a:defRPr sz="1462"/>
            </a:lvl5pPr>
            <a:lvl6pPr indent="-342900" lvl="5" marL="27432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0" name="Google Shape;80;p39"/>
          <p:cNvSpPr txBox="1"/>
          <p:nvPr>
            <p:ph idx="10" type="dt"/>
          </p:nvPr>
        </p:nvSpPr>
        <p:spPr>
          <a:xfrm>
            <a:off x="680928" y="6357822"/>
            <a:ext cx="2228493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39"/>
          <p:cNvSpPr txBox="1"/>
          <p:nvPr>
            <p:ph idx="11" type="ftr"/>
          </p:nvPr>
        </p:nvSpPr>
        <p:spPr>
          <a:xfrm>
            <a:off x="3280837" y="6357822"/>
            <a:ext cx="3342739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39"/>
          <p:cNvSpPr txBox="1"/>
          <p:nvPr>
            <p:ph idx="12" type="sldNum"/>
          </p:nvPr>
        </p:nvSpPr>
        <p:spPr>
          <a:xfrm>
            <a:off x="6994992" y="6357822"/>
            <a:ext cx="2228493" cy="3652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1"/>
          <p:cNvSpPr txBox="1"/>
          <p:nvPr>
            <p:ph type="title"/>
          </p:nvPr>
        </p:nvSpPr>
        <p:spPr>
          <a:xfrm>
            <a:off x="680929" y="365210"/>
            <a:ext cx="8542556" cy="13258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38DCD"/>
              </a:buClr>
              <a:buSzPts val="2600"/>
              <a:buFont typeface="Century Gothic"/>
              <a:buNone/>
              <a:defRPr sz="2600">
                <a:solidFill>
                  <a:srgbClr val="338DCD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1"/>
          <p:cNvSpPr txBox="1"/>
          <p:nvPr>
            <p:ph idx="1" type="body"/>
          </p:nvPr>
        </p:nvSpPr>
        <p:spPr>
          <a:xfrm>
            <a:off x="680929" y="1826048"/>
            <a:ext cx="8542556" cy="435234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1437" lvl="0" marL="457200" algn="l">
              <a:lnSpc>
                <a:spcPct val="90000"/>
              </a:lnSpc>
              <a:spcBef>
                <a:spcPts val="812"/>
              </a:spcBef>
              <a:spcAft>
                <a:spcPts val="0"/>
              </a:spcAft>
              <a:buClr>
                <a:srgbClr val="101C32"/>
              </a:buClr>
              <a:buSzPts val="1462"/>
              <a:buChar char="•"/>
              <a:defRPr sz="1462">
                <a:solidFill>
                  <a:srgbClr val="101C3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321437" lvl="1" marL="9144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101C32"/>
              </a:buClr>
              <a:buSzPts val="1462"/>
              <a:buChar char="•"/>
              <a:defRPr sz="1462">
                <a:solidFill>
                  <a:srgbClr val="101C3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321436" lvl="2" marL="1371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101C32"/>
              </a:buClr>
              <a:buSzPts val="1462"/>
              <a:buChar char="•"/>
              <a:defRPr sz="1462">
                <a:solidFill>
                  <a:srgbClr val="101C3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321436" lvl="3" marL="18288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101C32"/>
              </a:buClr>
              <a:buSzPts val="1462"/>
              <a:buChar char="•"/>
              <a:defRPr sz="1462">
                <a:solidFill>
                  <a:srgbClr val="101C3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321436" lvl="4" marL="22860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101C32"/>
              </a:buClr>
              <a:buSzPts val="1462"/>
              <a:buChar char="•"/>
              <a:defRPr sz="1462">
                <a:solidFill>
                  <a:srgbClr val="101C3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342900" lvl="5" marL="27432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31"/>
          <p:cNvSpPr txBox="1"/>
          <p:nvPr>
            <p:ph idx="10" type="dt"/>
          </p:nvPr>
        </p:nvSpPr>
        <p:spPr>
          <a:xfrm>
            <a:off x="680928" y="6357822"/>
            <a:ext cx="2228493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31"/>
          <p:cNvSpPr txBox="1"/>
          <p:nvPr>
            <p:ph idx="11" type="ftr"/>
          </p:nvPr>
        </p:nvSpPr>
        <p:spPr>
          <a:xfrm>
            <a:off x="3280837" y="6357822"/>
            <a:ext cx="3342739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cxnSp>
        <p:nvCxnSpPr>
          <p:cNvPr id="22" name="Google Shape;22;p31"/>
          <p:cNvCxnSpPr/>
          <p:nvPr/>
        </p:nvCxnSpPr>
        <p:spPr>
          <a:xfrm>
            <a:off x="792095" y="1518707"/>
            <a:ext cx="300135" cy="0"/>
          </a:xfrm>
          <a:prstGeom prst="straightConnector1">
            <a:avLst/>
          </a:prstGeom>
          <a:noFill/>
          <a:ln cap="flat" cmpd="sng" w="28575">
            <a:solidFill>
              <a:srgbClr val="338DCD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0"/>
          <p:cNvSpPr txBox="1"/>
          <p:nvPr>
            <p:ph type="ctrTitle"/>
          </p:nvPr>
        </p:nvSpPr>
        <p:spPr>
          <a:xfrm>
            <a:off x="1238052" y="1122623"/>
            <a:ext cx="7428310" cy="238815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01C32"/>
              </a:buClr>
              <a:buSzPts val="4874"/>
              <a:buFont typeface="Century Gothic"/>
              <a:buNone/>
              <a:defRPr sz="4874">
                <a:solidFill>
                  <a:srgbClr val="101C3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30"/>
          <p:cNvSpPr txBox="1"/>
          <p:nvPr>
            <p:ph idx="1" type="subTitle"/>
          </p:nvPr>
        </p:nvSpPr>
        <p:spPr>
          <a:xfrm>
            <a:off x="1238052" y="3602872"/>
            <a:ext cx="7428310" cy="165614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812"/>
              </a:spcBef>
              <a:spcAft>
                <a:spcPts val="0"/>
              </a:spcAft>
              <a:buClr>
                <a:srgbClr val="101C32"/>
              </a:buClr>
              <a:buSzPts val="1950"/>
              <a:buNone/>
              <a:defRPr sz="1950">
                <a:solidFill>
                  <a:srgbClr val="101C3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algn="ctr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101C32"/>
              </a:buClr>
              <a:buSzPts val="1625"/>
              <a:buNone/>
              <a:defRPr sz="1625"/>
            </a:lvl2pPr>
            <a:lvl3pPr lvl="2" algn="ctr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101C32"/>
              </a:buClr>
              <a:buSzPts val="1462"/>
              <a:buNone/>
              <a:defRPr sz="1462"/>
            </a:lvl3pPr>
            <a:lvl4pPr lvl="3" algn="ctr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101C32"/>
              </a:buClr>
              <a:buSzPts val="1300"/>
              <a:buNone/>
              <a:defRPr sz="1300"/>
            </a:lvl4pPr>
            <a:lvl5pPr lvl="4" algn="ctr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101C32"/>
              </a:buClr>
              <a:buSzPts val="1300"/>
              <a:buNone/>
              <a:defRPr sz="1300"/>
            </a:lvl5pPr>
            <a:lvl6pPr lvl="5" algn="ctr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/>
            </a:lvl6pPr>
            <a:lvl7pPr lvl="6" algn="ctr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/>
            </a:lvl7pPr>
            <a:lvl8pPr lvl="7" algn="ctr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/>
            </a:lvl8pPr>
            <a:lvl9pPr lvl="8" algn="ctr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/>
            </a:lvl9pPr>
          </a:lstStyle>
          <a:p/>
        </p:txBody>
      </p:sp>
      <p:sp>
        <p:nvSpPr>
          <p:cNvPr id="26" name="Google Shape;26;p30"/>
          <p:cNvSpPr txBox="1"/>
          <p:nvPr>
            <p:ph idx="10" type="dt"/>
          </p:nvPr>
        </p:nvSpPr>
        <p:spPr>
          <a:xfrm>
            <a:off x="680928" y="6357822"/>
            <a:ext cx="2228493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30"/>
          <p:cNvSpPr txBox="1"/>
          <p:nvPr>
            <p:ph idx="11" type="ftr"/>
          </p:nvPr>
        </p:nvSpPr>
        <p:spPr>
          <a:xfrm>
            <a:off x="3280837" y="6357822"/>
            <a:ext cx="3342739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32"/>
          <p:cNvSpPr txBox="1"/>
          <p:nvPr>
            <p:ph type="title"/>
          </p:nvPr>
        </p:nvSpPr>
        <p:spPr>
          <a:xfrm>
            <a:off x="675770" y="1710134"/>
            <a:ext cx="8542556" cy="285339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01C32"/>
              </a:buClr>
              <a:buSzPts val="4874"/>
              <a:buFont typeface="Century Gothic"/>
              <a:buNone/>
              <a:defRPr sz="4874">
                <a:solidFill>
                  <a:srgbClr val="101C3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32"/>
          <p:cNvSpPr txBox="1"/>
          <p:nvPr>
            <p:ph idx="1" type="body"/>
          </p:nvPr>
        </p:nvSpPr>
        <p:spPr>
          <a:xfrm>
            <a:off x="675770" y="4590526"/>
            <a:ext cx="8542556" cy="150053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12"/>
              </a:spcBef>
              <a:spcAft>
                <a:spcPts val="0"/>
              </a:spcAft>
              <a:buClr>
                <a:srgbClr val="101C32"/>
              </a:buClr>
              <a:buSzPts val="1950"/>
              <a:buNone/>
              <a:defRPr sz="1950">
                <a:solidFill>
                  <a:srgbClr val="101C32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A8E9D"/>
              </a:buClr>
              <a:buSzPts val="1625"/>
              <a:buNone/>
              <a:defRPr sz="1625">
                <a:solidFill>
                  <a:srgbClr val="8A8E9D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A8E9D"/>
              </a:buClr>
              <a:buSzPts val="1462"/>
              <a:buNone/>
              <a:defRPr sz="1462">
                <a:solidFill>
                  <a:srgbClr val="8A8E9D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A8E9D"/>
              </a:buClr>
              <a:buSzPts val="1300"/>
              <a:buNone/>
              <a:defRPr sz="1300">
                <a:solidFill>
                  <a:srgbClr val="8A8E9D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A8E9D"/>
              </a:buClr>
              <a:buSzPts val="1300"/>
              <a:buNone/>
              <a:defRPr sz="1300">
                <a:solidFill>
                  <a:srgbClr val="8A8E9D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A8E9D"/>
              </a:buClr>
              <a:buSzPts val="1300"/>
              <a:buNone/>
              <a:defRPr sz="1300">
                <a:solidFill>
                  <a:srgbClr val="8A8E9D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A8E9D"/>
              </a:buClr>
              <a:buSzPts val="1300"/>
              <a:buNone/>
              <a:defRPr sz="1300">
                <a:solidFill>
                  <a:srgbClr val="8A8E9D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A8E9D"/>
              </a:buClr>
              <a:buSzPts val="1300"/>
              <a:buNone/>
              <a:defRPr sz="1300">
                <a:solidFill>
                  <a:srgbClr val="8A8E9D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A8E9D"/>
              </a:buClr>
              <a:buSzPts val="1300"/>
              <a:buNone/>
              <a:defRPr sz="1300">
                <a:solidFill>
                  <a:srgbClr val="8A8E9D"/>
                </a:solidFill>
              </a:defRPr>
            </a:lvl9pPr>
          </a:lstStyle>
          <a:p/>
        </p:txBody>
      </p:sp>
      <p:sp>
        <p:nvSpPr>
          <p:cNvPr id="31" name="Google Shape;31;p32"/>
          <p:cNvSpPr txBox="1"/>
          <p:nvPr>
            <p:ph idx="10" type="dt"/>
          </p:nvPr>
        </p:nvSpPr>
        <p:spPr>
          <a:xfrm>
            <a:off x="680928" y="6357822"/>
            <a:ext cx="2228493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32"/>
          <p:cNvSpPr txBox="1"/>
          <p:nvPr>
            <p:ph idx="11" type="ftr"/>
          </p:nvPr>
        </p:nvSpPr>
        <p:spPr>
          <a:xfrm>
            <a:off x="3280837" y="6357822"/>
            <a:ext cx="3342739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32"/>
          <p:cNvSpPr txBox="1"/>
          <p:nvPr>
            <p:ph idx="12" type="sldNum"/>
          </p:nvPr>
        </p:nvSpPr>
        <p:spPr>
          <a:xfrm>
            <a:off x="6994992" y="6357822"/>
            <a:ext cx="2228493" cy="3652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33"/>
          <p:cNvSpPr txBox="1"/>
          <p:nvPr>
            <p:ph type="title"/>
          </p:nvPr>
        </p:nvSpPr>
        <p:spPr>
          <a:xfrm>
            <a:off x="680929" y="365210"/>
            <a:ext cx="8542556" cy="13258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38DCD"/>
              </a:buClr>
              <a:buSzPts val="2600"/>
              <a:buFont typeface="Century Gothic"/>
              <a:buNone/>
              <a:defRPr sz="2600">
                <a:solidFill>
                  <a:srgbClr val="338DCD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33"/>
          <p:cNvSpPr txBox="1"/>
          <p:nvPr>
            <p:ph idx="1" type="body"/>
          </p:nvPr>
        </p:nvSpPr>
        <p:spPr>
          <a:xfrm>
            <a:off x="680928" y="1826048"/>
            <a:ext cx="4209376" cy="435234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1437" lvl="0" marL="457200" algn="l">
              <a:lnSpc>
                <a:spcPct val="90000"/>
              </a:lnSpc>
              <a:spcBef>
                <a:spcPts val="812"/>
              </a:spcBef>
              <a:spcAft>
                <a:spcPts val="0"/>
              </a:spcAft>
              <a:buClr>
                <a:srgbClr val="101C32"/>
              </a:buClr>
              <a:buSzPts val="1462"/>
              <a:buChar char="•"/>
              <a:defRPr sz="1462">
                <a:solidFill>
                  <a:srgbClr val="101C3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321437" lvl="1" marL="9144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101C32"/>
              </a:buClr>
              <a:buSzPts val="1462"/>
              <a:buChar char="•"/>
              <a:defRPr sz="1462">
                <a:solidFill>
                  <a:srgbClr val="101C3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321436" lvl="2" marL="1371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101C32"/>
              </a:buClr>
              <a:buSzPts val="1462"/>
              <a:buChar char="•"/>
              <a:defRPr sz="1462">
                <a:solidFill>
                  <a:srgbClr val="101C3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321436" lvl="3" marL="18288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101C32"/>
              </a:buClr>
              <a:buSzPts val="1462"/>
              <a:buChar char="•"/>
              <a:defRPr sz="1462">
                <a:solidFill>
                  <a:srgbClr val="101C3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321436" lvl="4" marL="22860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101C32"/>
              </a:buClr>
              <a:buSzPts val="1462"/>
              <a:buChar char="•"/>
              <a:defRPr sz="1462">
                <a:solidFill>
                  <a:srgbClr val="101C3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342900" lvl="5" marL="27432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33"/>
          <p:cNvSpPr txBox="1"/>
          <p:nvPr>
            <p:ph idx="2" type="body"/>
          </p:nvPr>
        </p:nvSpPr>
        <p:spPr>
          <a:xfrm>
            <a:off x="5014109" y="1826048"/>
            <a:ext cx="4209376" cy="435234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1437" lvl="0" marL="457200" algn="l">
              <a:lnSpc>
                <a:spcPct val="90000"/>
              </a:lnSpc>
              <a:spcBef>
                <a:spcPts val="812"/>
              </a:spcBef>
              <a:spcAft>
                <a:spcPts val="0"/>
              </a:spcAft>
              <a:buClr>
                <a:srgbClr val="101C32"/>
              </a:buClr>
              <a:buSzPts val="1462"/>
              <a:buChar char="•"/>
              <a:defRPr sz="1462">
                <a:solidFill>
                  <a:srgbClr val="101C3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321437" lvl="1" marL="9144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101C32"/>
              </a:buClr>
              <a:buSzPts val="1462"/>
              <a:buChar char="•"/>
              <a:defRPr sz="1462">
                <a:solidFill>
                  <a:srgbClr val="101C3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321436" lvl="2" marL="1371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101C32"/>
              </a:buClr>
              <a:buSzPts val="1462"/>
              <a:buChar char="•"/>
              <a:defRPr sz="1462">
                <a:solidFill>
                  <a:srgbClr val="101C32"/>
                </a:solidFill>
              </a:defRPr>
            </a:lvl3pPr>
            <a:lvl4pPr indent="-321436" lvl="3" marL="18288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101C32"/>
              </a:buClr>
              <a:buSzPts val="1462"/>
              <a:buChar char="•"/>
              <a:defRPr sz="1462">
                <a:solidFill>
                  <a:srgbClr val="101C32"/>
                </a:solidFill>
              </a:defRPr>
            </a:lvl4pPr>
            <a:lvl5pPr indent="-321436" lvl="4" marL="22860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101C32"/>
              </a:buClr>
              <a:buSzPts val="1462"/>
              <a:buChar char="•"/>
              <a:defRPr sz="1462">
                <a:solidFill>
                  <a:srgbClr val="101C32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8" name="Google Shape;38;p33"/>
          <p:cNvSpPr txBox="1"/>
          <p:nvPr>
            <p:ph idx="10" type="dt"/>
          </p:nvPr>
        </p:nvSpPr>
        <p:spPr>
          <a:xfrm>
            <a:off x="680928" y="6357822"/>
            <a:ext cx="2228493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33"/>
          <p:cNvSpPr txBox="1"/>
          <p:nvPr>
            <p:ph idx="11" type="ftr"/>
          </p:nvPr>
        </p:nvSpPr>
        <p:spPr>
          <a:xfrm>
            <a:off x="3280837" y="6357822"/>
            <a:ext cx="3342739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33"/>
          <p:cNvSpPr txBox="1"/>
          <p:nvPr>
            <p:ph idx="12" type="sldNum"/>
          </p:nvPr>
        </p:nvSpPr>
        <p:spPr>
          <a:xfrm>
            <a:off x="6994992" y="6357822"/>
            <a:ext cx="2228493" cy="3652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41" name="Google Shape;41;p33"/>
          <p:cNvCxnSpPr/>
          <p:nvPr/>
        </p:nvCxnSpPr>
        <p:spPr>
          <a:xfrm>
            <a:off x="792095" y="1518707"/>
            <a:ext cx="300135" cy="0"/>
          </a:xfrm>
          <a:prstGeom prst="straightConnector1">
            <a:avLst/>
          </a:prstGeom>
          <a:noFill/>
          <a:ln cap="flat" cmpd="sng" w="28575">
            <a:solidFill>
              <a:srgbClr val="338DCD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34"/>
          <p:cNvSpPr txBox="1"/>
          <p:nvPr>
            <p:ph type="title"/>
          </p:nvPr>
        </p:nvSpPr>
        <p:spPr>
          <a:xfrm>
            <a:off x="682219" y="365210"/>
            <a:ext cx="8542556" cy="13258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38DCD"/>
              </a:buClr>
              <a:buSzPts val="2600"/>
              <a:buFont typeface="Century Gothic"/>
              <a:buNone/>
              <a:defRPr sz="2600">
                <a:solidFill>
                  <a:srgbClr val="338DCD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34"/>
          <p:cNvSpPr txBox="1"/>
          <p:nvPr>
            <p:ph idx="1" type="body"/>
          </p:nvPr>
        </p:nvSpPr>
        <p:spPr>
          <a:xfrm>
            <a:off x="682219" y="1681552"/>
            <a:ext cx="4190031" cy="82410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12"/>
              </a:spcBef>
              <a:spcAft>
                <a:spcPts val="0"/>
              </a:spcAft>
              <a:buClr>
                <a:srgbClr val="338DCD"/>
              </a:buClr>
              <a:buSzPts val="1625"/>
              <a:buNone/>
              <a:defRPr b="1" sz="1625">
                <a:solidFill>
                  <a:srgbClr val="338DCD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228600" lvl="1" marL="9144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101C32"/>
              </a:buClr>
              <a:buSzPts val="1625"/>
              <a:buNone/>
              <a:defRPr b="1" sz="1625"/>
            </a:lvl2pPr>
            <a:lvl3pPr indent="-228600" lvl="2" marL="1371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101C32"/>
              </a:buClr>
              <a:buSzPts val="1462"/>
              <a:buNone/>
              <a:defRPr b="1" sz="1462"/>
            </a:lvl3pPr>
            <a:lvl4pPr indent="-228600" lvl="3" marL="18288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101C32"/>
              </a:buClr>
              <a:buSzPts val="1300"/>
              <a:buNone/>
              <a:defRPr b="1" sz="1300"/>
            </a:lvl4pPr>
            <a:lvl5pPr indent="-228600" lvl="4" marL="22860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101C32"/>
              </a:buClr>
              <a:buSzPts val="1300"/>
              <a:buNone/>
              <a:defRPr b="1" sz="1300"/>
            </a:lvl5pPr>
            <a:lvl6pPr indent="-228600" lvl="5" marL="27432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b="1" sz="1300"/>
            </a:lvl6pPr>
            <a:lvl7pPr indent="-228600" lvl="6" marL="32004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b="1" sz="1300"/>
            </a:lvl7pPr>
            <a:lvl8pPr indent="-228600" lvl="7" marL="3657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b="1" sz="1300"/>
            </a:lvl8pPr>
            <a:lvl9pPr indent="-228600" lvl="8" marL="41148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b="1" sz="1300"/>
            </a:lvl9pPr>
          </a:lstStyle>
          <a:p/>
        </p:txBody>
      </p:sp>
      <p:sp>
        <p:nvSpPr>
          <p:cNvPr id="45" name="Google Shape;45;p34"/>
          <p:cNvSpPr txBox="1"/>
          <p:nvPr>
            <p:ph idx="2" type="body"/>
          </p:nvPr>
        </p:nvSpPr>
        <p:spPr>
          <a:xfrm>
            <a:off x="682219" y="2505655"/>
            <a:ext cx="4190031" cy="3685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1437" lvl="0" marL="457200" algn="l">
              <a:lnSpc>
                <a:spcPct val="90000"/>
              </a:lnSpc>
              <a:spcBef>
                <a:spcPts val="812"/>
              </a:spcBef>
              <a:spcAft>
                <a:spcPts val="0"/>
              </a:spcAft>
              <a:buClr>
                <a:srgbClr val="101C32"/>
              </a:buClr>
              <a:buSzPts val="1462"/>
              <a:buChar char="•"/>
              <a:defRPr sz="1462">
                <a:solidFill>
                  <a:srgbClr val="101C3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321437" lvl="1" marL="9144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101C32"/>
              </a:buClr>
              <a:buSzPts val="1462"/>
              <a:buChar char="•"/>
              <a:defRPr sz="1462">
                <a:solidFill>
                  <a:srgbClr val="101C3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321436" lvl="2" marL="1371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101C32"/>
              </a:buClr>
              <a:buSzPts val="1462"/>
              <a:buChar char="•"/>
              <a:defRPr sz="1462">
                <a:solidFill>
                  <a:srgbClr val="101C3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321436" lvl="3" marL="18288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101C32"/>
              </a:buClr>
              <a:buSzPts val="1462"/>
              <a:buChar char="•"/>
              <a:defRPr sz="1462">
                <a:solidFill>
                  <a:srgbClr val="101C3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321436" lvl="4" marL="22860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101C32"/>
              </a:buClr>
              <a:buSzPts val="1462"/>
              <a:buChar char="•"/>
              <a:defRPr sz="1462">
                <a:solidFill>
                  <a:srgbClr val="101C3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342900" lvl="5" marL="27432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34"/>
          <p:cNvSpPr txBox="1"/>
          <p:nvPr>
            <p:ph idx="3" type="body"/>
          </p:nvPr>
        </p:nvSpPr>
        <p:spPr>
          <a:xfrm>
            <a:off x="5014109" y="1681552"/>
            <a:ext cx="4210666" cy="82410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12"/>
              </a:spcBef>
              <a:spcAft>
                <a:spcPts val="0"/>
              </a:spcAft>
              <a:buClr>
                <a:srgbClr val="338DCD"/>
              </a:buClr>
              <a:buSzPts val="1625"/>
              <a:buNone/>
              <a:defRPr b="1" sz="1625">
                <a:solidFill>
                  <a:srgbClr val="338DCD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228600" lvl="1" marL="9144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101C32"/>
              </a:buClr>
              <a:buSzPts val="1625"/>
              <a:buNone/>
              <a:defRPr b="1" sz="1625"/>
            </a:lvl2pPr>
            <a:lvl3pPr indent="-228600" lvl="2" marL="1371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101C32"/>
              </a:buClr>
              <a:buSzPts val="1462"/>
              <a:buNone/>
              <a:defRPr b="1" sz="1462"/>
            </a:lvl3pPr>
            <a:lvl4pPr indent="-228600" lvl="3" marL="18288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101C32"/>
              </a:buClr>
              <a:buSzPts val="1300"/>
              <a:buNone/>
              <a:defRPr b="1" sz="1300"/>
            </a:lvl4pPr>
            <a:lvl5pPr indent="-228600" lvl="4" marL="22860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101C32"/>
              </a:buClr>
              <a:buSzPts val="1300"/>
              <a:buNone/>
              <a:defRPr b="1" sz="1300"/>
            </a:lvl5pPr>
            <a:lvl6pPr indent="-228600" lvl="5" marL="27432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b="1" sz="1300"/>
            </a:lvl6pPr>
            <a:lvl7pPr indent="-228600" lvl="6" marL="32004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b="1" sz="1300"/>
            </a:lvl7pPr>
            <a:lvl8pPr indent="-228600" lvl="7" marL="3657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b="1" sz="1300"/>
            </a:lvl8pPr>
            <a:lvl9pPr indent="-228600" lvl="8" marL="41148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b="1" sz="1300"/>
            </a:lvl9pPr>
          </a:lstStyle>
          <a:p/>
        </p:txBody>
      </p:sp>
      <p:sp>
        <p:nvSpPr>
          <p:cNvPr id="47" name="Google Shape;47;p34"/>
          <p:cNvSpPr txBox="1"/>
          <p:nvPr>
            <p:ph idx="4" type="body"/>
          </p:nvPr>
        </p:nvSpPr>
        <p:spPr>
          <a:xfrm>
            <a:off x="5014109" y="2505655"/>
            <a:ext cx="4210666" cy="3685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1437" lvl="0" marL="457200" algn="l">
              <a:lnSpc>
                <a:spcPct val="90000"/>
              </a:lnSpc>
              <a:spcBef>
                <a:spcPts val="812"/>
              </a:spcBef>
              <a:spcAft>
                <a:spcPts val="0"/>
              </a:spcAft>
              <a:buClr>
                <a:srgbClr val="101C32"/>
              </a:buClr>
              <a:buSzPts val="1462"/>
              <a:buChar char="•"/>
              <a:defRPr sz="1462">
                <a:solidFill>
                  <a:srgbClr val="101C3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321437" lvl="1" marL="9144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101C32"/>
              </a:buClr>
              <a:buSzPts val="1462"/>
              <a:buChar char="•"/>
              <a:defRPr sz="1462">
                <a:solidFill>
                  <a:srgbClr val="101C3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321436" lvl="2" marL="1371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101C32"/>
              </a:buClr>
              <a:buSzPts val="1462"/>
              <a:buChar char="•"/>
              <a:defRPr sz="1462">
                <a:solidFill>
                  <a:srgbClr val="101C3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321436" lvl="3" marL="18288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101C32"/>
              </a:buClr>
              <a:buSzPts val="1462"/>
              <a:buChar char="•"/>
              <a:defRPr sz="1462">
                <a:solidFill>
                  <a:srgbClr val="101C3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321436" lvl="4" marL="22860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101C32"/>
              </a:buClr>
              <a:buSzPts val="1462"/>
              <a:buChar char="•"/>
              <a:defRPr sz="1462">
                <a:solidFill>
                  <a:srgbClr val="101C3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342900" lvl="5" marL="27432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8" name="Google Shape;48;p34"/>
          <p:cNvSpPr txBox="1"/>
          <p:nvPr>
            <p:ph idx="10" type="dt"/>
          </p:nvPr>
        </p:nvSpPr>
        <p:spPr>
          <a:xfrm>
            <a:off x="680928" y="6357822"/>
            <a:ext cx="2228493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34"/>
          <p:cNvSpPr txBox="1"/>
          <p:nvPr>
            <p:ph idx="11" type="ftr"/>
          </p:nvPr>
        </p:nvSpPr>
        <p:spPr>
          <a:xfrm>
            <a:off x="3280837" y="6357822"/>
            <a:ext cx="3342739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34"/>
          <p:cNvSpPr txBox="1"/>
          <p:nvPr>
            <p:ph idx="12" type="sldNum"/>
          </p:nvPr>
        </p:nvSpPr>
        <p:spPr>
          <a:xfrm>
            <a:off x="6994992" y="6357822"/>
            <a:ext cx="2228493" cy="3652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51" name="Google Shape;51;p34"/>
          <p:cNvCxnSpPr/>
          <p:nvPr/>
        </p:nvCxnSpPr>
        <p:spPr>
          <a:xfrm>
            <a:off x="792095" y="1518707"/>
            <a:ext cx="300135" cy="0"/>
          </a:xfrm>
          <a:prstGeom prst="straightConnector1">
            <a:avLst/>
          </a:prstGeom>
          <a:noFill/>
          <a:ln cap="flat" cmpd="sng" w="28575">
            <a:solidFill>
              <a:srgbClr val="338DCD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35"/>
          <p:cNvSpPr txBox="1"/>
          <p:nvPr>
            <p:ph type="title"/>
          </p:nvPr>
        </p:nvSpPr>
        <p:spPr>
          <a:xfrm>
            <a:off x="680929" y="365210"/>
            <a:ext cx="8542556" cy="13258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38DCD"/>
              </a:buClr>
              <a:buSzPts val="2600"/>
              <a:buFont typeface="Century Gothic"/>
              <a:buNone/>
              <a:defRPr sz="2600">
                <a:solidFill>
                  <a:srgbClr val="338DCD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35"/>
          <p:cNvSpPr txBox="1"/>
          <p:nvPr>
            <p:ph idx="10" type="dt"/>
          </p:nvPr>
        </p:nvSpPr>
        <p:spPr>
          <a:xfrm>
            <a:off x="680928" y="6357822"/>
            <a:ext cx="2228493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35"/>
          <p:cNvSpPr txBox="1"/>
          <p:nvPr>
            <p:ph idx="11" type="ftr"/>
          </p:nvPr>
        </p:nvSpPr>
        <p:spPr>
          <a:xfrm>
            <a:off x="3280837" y="6357822"/>
            <a:ext cx="3342739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cxnSp>
        <p:nvCxnSpPr>
          <p:cNvPr id="56" name="Google Shape;56;p35"/>
          <p:cNvCxnSpPr/>
          <p:nvPr/>
        </p:nvCxnSpPr>
        <p:spPr>
          <a:xfrm>
            <a:off x="792095" y="1518707"/>
            <a:ext cx="300135" cy="0"/>
          </a:xfrm>
          <a:prstGeom prst="straightConnector1">
            <a:avLst/>
          </a:prstGeom>
          <a:noFill/>
          <a:ln cap="flat" cmpd="sng" w="28575">
            <a:solidFill>
              <a:srgbClr val="338DCD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36"/>
          <p:cNvSpPr txBox="1"/>
          <p:nvPr>
            <p:ph type="title"/>
          </p:nvPr>
        </p:nvSpPr>
        <p:spPr>
          <a:xfrm>
            <a:off x="682219" y="457306"/>
            <a:ext cx="3194431" cy="160057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01C32"/>
              </a:buClr>
              <a:buSzPts val="2600"/>
              <a:buFont typeface="Century Gothic"/>
              <a:buNone/>
              <a:defRPr sz="2600">
                <a:solidFill>
                  <a:srgbClr val="101C3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36"/>
          <p:cNvSpPr txBox="1"/>
          <p:nvPr>
            <p:ph idx="1" type="body"/>
          </p:nvPr>
        </p:nvSpPr>
        <p:spPr>
          <a:xfrm>
            <a:off x="4210666" y="987654"/>
            <a:ext cx="5014109" cy="48747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1437" lvl="0" marL="457200" algn="l">
              <a:lnSpc>
                <a:spcPct val="90000"/>
              </a:lnSpc>
              <a:spcBef>
                <a:spcPts val="812"/>
              </a:spcBef>
              <a:spcAft>
                <a:spcPts val="0"/>
              </a:spcAft>
              <a:buClr>
                <a:srgbClr val="101C32"/>
              </a:buClr>
              <a:buSzPts val="1462"/>
              <a:buChar char="•"/>
              <a:defRPr sz="1462">
                <a:solidFill>
                  <a:srgbClr val="101C3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321437" lvl="1" marL="9144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101C32"/>
              </a:buClr>
              <a:buSzPts val="1462"/>
              <a:buChar char="•"/>
              <a:defRPr sz="1462">
                <a:solidFill>
                  <a:srgbClr val="101C3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321436" lvl="2" marL="1371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101C32"/>
              </a:buClr>
              <a:buSzPts val="1462"/>
              <a:buChar char="•"/>
              <a:defRPr sz="1462">
                <a:solidFill>
                  <a:srgbClr val="101C3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321436" lvl="3" marL="18288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101C32"/>
              </a:buClr>
              <a:buSzPts val="1462"/>
              <a:buChar char="•"/>
              <a:defRPr sz="1462">
                <a:solidFill>
                  <a:srgbClr val="101C3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321436" lvl="4" marL="22860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101C32"/>
              </a:buClr>
              <a:buSzPts val="1462"/>
              <a:buChar char="•"/>
              <a:defRPr sz="1462">
                <a:solidFill>
                  <a:srgbClr val="101C3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331787" lvl="5" marL="27432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6pPr>
            <a:lvl7pPr indent="-331787" lvl="6" marL="32004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7pPr>
            <a:lvl8pPr indent="-331787" lvl="7" marL="3657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8pPr>
            <a:lvl9pPr indent="-331787" lvl="8" marL="41148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9pPr>
          </a:lstStyle>
          <a:p/>
        </p:txBody>
      </p:sp>
      <p:sp>
        <p:nvSpPr>
          <p:cNvPr id="60" name="Google Shape;60;p36"/>
          <p:cNvSpPr txBox="1"/>
          <p:nvPr>
            <p:ph idx="2" type="body"/>
          </p:nvPr>
        </p:nvSpPr>
        <p:spPr>
          <a:xfrm>
            <a:off x="682219" y="2057876"/>
            <a:ext cx="3194431" cy="381247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12"/>
              </a:spcBef>
              <a:spcAft>
                <a:spcPts val="0"/>
              </a:spcAft>
              <a:buClr>
                <a:srgbClr val="101C32"/>
              </a:buClr>
              <a:buSzPts val="1300"/>
              <a:buNone/>
              <a:defRPr sz="1300">
                <a:solidFill>
                  <a:srgbClr val="101C3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228600" lvl="1" marL="9144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101C32"/>
              </a:buClr>
              <a:buSzPts val="1137"/>
              <a:buNone/>
              <a:defRPr sz="1137"/>
            </a:lvl2pPr>
            <a:lvl3pPr indent="-228600" lvl="2" marL="1371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101C32"/>
              </a:buClr>
              <a:buSzPts val="975"/>
              <a:buNone/>
              <a:defRPr sz="975"/>
            </a:lvl3pPr>
            <a:lvl4pPr indent="-228600" lvl="3" marL="18288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101C32"/>
              </a:buClr>
              <a:buSzPts val="812"/>
              <a:buNone/>
              <a:defRPr sz="812"/>
            </a:lvl4pPr>
            <a:lvl5pPr indent="-228600" lvl="4" marL="22860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101C32"/>
              </a:buClr>
              <a:buSzPts val="812"/>
              <a:buNone/>
              <a:defRPr sz="812"/>
            </a:lvl5pPr>
            <a:lvl6pPr indent="-228600" lvl="5" marL="27432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2"/>
              <a:buNone/>
              <a:defRPr sz="812"/>
            </a:lvl6pPr>
            <a:lvl7pPr indent="-228600" lvl="6" marL="32004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2"/>
              <a:buNone/>
              <a:defRPr sz="812"/>
            </a:lvl7pPr>
            <a:lvl8pPr indent="-228600" lvl="7" marL="3657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2"/>
              <a:buNone/>
              <a:defRPr sz="812"/>
            </a:lvl8pPr>
            <a:lvl9pPr indent="-228600" lvl="8" marL="41148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2"/>
              <a:buNone/>
              <a:defRPr sz="812"/>
            </a:lvl9pPr>
          </a:lstStyle>
          <a:p/>
        </p:txBody>
      </p:sp>
      <p:sp>
        <p:nvSpPr>
          <p:cNvPr id="61" name="Google Shape;61;p36"/>
          <p:cNvSpPr txBox="1"/>
          <p:nvPr>
            <p:ph idx="10" type="dt"/>
          </p:nvPr>
        </p:nvSpPr>
        <p:spPr>
          <a:xfrm>
            <a:off x="680928" y="6357822"/>
            <a:ext cx="2228493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36"/>
          <p:cNvSpPr txBox="1"/>
          <p:nvPr>
            <p:ph idx="11" type="ftr"/>
          </p:nvPr>
        </p:nvSpPr>
        <p:spPr>
          <a:xfrm>
            <a:off x="3280837" y="6357822"/>
            <a:ext cx="3342739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cxnSp>
        <p:nvCxnSpPr>
          <p:cNvPr id="63" name="Google Shape;63;p36"/>
          <p:cNvCxnSpPr/>
          <p:nvPr/>
        </p:nvCxnSpPr>
        <p:spPr>
          <a:xfrm>
            <a:off x="778589" y="2057876"/>
            <a:ext cx="300135" cy="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37"/>
          <p:cNvSpPr txBox="1"/>
          <p:nvPr>
            <p:ph type="title"/>
          </p:nvPr>
        </p:nvSpPr>
        <p:spPr>
          <a:xfrm>
            <a:off x="682219" y="457306"/>
            <a:ext cx="3194431" cy="160057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38DCD"/>
              </a:buClr>
              <a:buSzPts val="2600"/>
              <a:buFont typeface="Century Gothic"/>
              <a:buNone/>
              <a:defRPr sz="2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37"/>
          <p:cNvSpPr/>
          <p:nvPr>
            <p:ph idx="2" type="pic"/>
          </p:nvPr>
        </p:nvSpPr>
        <p:spPr>
          <a:xfrm>
            <a:off x="4210666" y="987654"/>
            <a:ext cx="5014109" cy="4874754"/>
          </a:xfrm>
          <a:prstGeom prst="rect">
            <a:avLst/>
          </a:prstGeom>
          <a:noFill/>
          <a:ln>
            <a:noFill/>
          </a:ln>
        </p:spPr>
      </p:sp>
      <p:sp>
        <p:nvSpPr>
          <p:cNvPr id="67" name="Google Shape;67;p37"/>
          <p:cNvSpPr txBox="1"/>
          <p:nvPr>
            <p:ph idx="1" type="body"/>
          </p:nvPr>
        </p:nvSpPr>
        <p:spPr>
          <a:xfrm>
            <a:off x="682219" y="2057876"/>
            <a:ext cx="3194431" cy="381247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12"/>
              </a:spcBef>
              <a:spcAft>
                <a:spcPts val="0"/>
              </a:spcAft>
              <a:buClr>
                <a:srgbClr val="101C32"/>
              </a:buClr>
              <a:buSzPts val="1300"/>
              <a:buNone/>
              <a:defRPr sz="1300"/>
            </a:lvl1pPr>
            <a:lvl2pPr indent="-228600" lvl="1" marL="9144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101C32"/>
              </a:buClr>
              <a:buSzPts val="1137"/>
              <a:buNone/>
              <a:defRPr sz="1137"/>
            </a:lvl2pPr>
            <a:lvl3pPr indent="-228600" lvl="2" marL="1371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101C32"/>
              </a:buClr>
              <a:buSzPts val="975"/>
              <a:buNone/>
              <a:defRPr sz="975"/>
            </a:lvl3pPr>
            <a:lvl4pPr indent="-228600" lvl="3" marL="18288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101C32"/>
              </a:buClr>
              <a:buSzPts val="812"/>
              <a:buNone/>
              <a:defRPr sz="812"/>
            </a:lvl4pPr>
            <a:lvl5pPr indent="-228600" lvl="4" marL="22860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101C32"/>
              </a:buClr>
              <a:buSzPts val="812"/>
              <a:buNone/>
              <a:defRPr sz="812"/>
            </a:lvl5pPr>
            <a:lvl6pPr indent="-228600" lvl="5" marL="27432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2"/>
              <a:buNone/>
              <a:defRPr sz="812"/>
            </a:lvl6pPr>
            <a:lvl7pPr indent="-228600" lvl="6" marL="32004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2"/>
              <a:buNone/>
              <a:defRPr sz="812"/>
            </a:lvl7pPr>
            <a:lvl8pPr indent="-228600" lvl="7" marL="3657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2"/>
              <a:buNone/>
              <a:defRPr sz="812"/>
            </a:lvl8pPr>
            <a:lvl9pPr indent="-228600" lvl="8" marL="41148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2"/>
              <a:buNone/>
              <a:defRPr sz="812"/>
            </a:lvl9pPr>
          </a:lstStyle>
          <a:p/>
        </p:txBody>
      </p:sp>
      <p:sp>
        <p:nvSpPr>
          <p:cNvPr id="68" name="Google Shape;68;p37"/>
          <p:cNvSpPr txBox="1"/>
          <p:nvPr>
            <p:ph idx="10" type="dt"/>
          </p:nvPr>
        </p:nvSpPr>
        <p:spPr>
          <a:xfrm>
            <a:off x="680928" y="6357822"/>
            <a:ext cx="2228493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37"/>
          <p:cNvSpPr txBox="1"/>
          <p:nvPr>
            <p:ph idx="11" type="ftr"/>
          </p:nvPr>
        </p:nvSpPr>
        <p:spPr>
          <a:xfrm>
            <a:off x="3280837" y="6357822"/>
            <a:ext cx="3342739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cxnSp>
        <p:nvCxnSpPr>
          <p:cNvPr id="70" name="Google Shape;70;p37"/>
          <p:cNvCxnSpPr/>
          <p:nvPr/>
        </p:nvCxnSpPr>
        <p:spPr>
          <a:xfrm>
            <a:off x="778589" y="2057876"/>
            <a:ext cx="300135" cy="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9"/>
          <p:cNvSpPr txBox="1"/>
          <p:nvPr>
            <p:ph type="title"/>
          </p:nvPr>
        </p:nvSpPr>
        <p:spPr>
          <a:xfrm>
            <a:off x="680929" y="365210"/>
            <a:ext cx="8542556" cy="13258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38DCD"/>
              </a:buClr>
              <a:buSzPts val="2600"/>
              <a:buFont typeface="Century Gothic"/>
              <a:buNone/>
              <a:defRPr b="0" i="0" sz="2600" u="none" cap="none" strike="noStrike">
                <a:solidFill>
                  <a:srgbClr val="338DCD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9"/>
          <p:cNvSpPr txBox="1"/>
          <p:nvPr>
            <p:ph idx="1" type="body"/>
          </p:nvPr>
        </p:nvSpPr>
        <p:spPr>
          <a:xfrm>
            <a:off x="680929" y="1826048"/>
            <a:ext cx="8542556" cy="435234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1437" lvl="0" marL="457200" marR="0" rtl="0" algn="l">
              <a:lnSpc>
                <a:spcPct val="90000"/>
              </a:lnSpc>
              <a:spcBef>
                <a:spcPts val="812"/>
              </a:spcBef>
              <a:spcAft>
                <a:spcPts val="0"/>
              </a:spcAft>
              <a:buClr>
                <a:srgbClr val="101C32"/>
              </a:buClr>
              <a:buSzPts val="1462"/>
              <a:buFont typeface="Arial"/>
              <a:buChar char="•"/>
              <a:defRPr b="0" i="0" sz="1462" u="none" cap="none" strike="noStrike">
                <a:solidFill>
                  <a:srgbClr val="101C3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321437" lvl="1" marL="914400" marR="0" rtl="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101C32"/>
              </a:buClr>
              <a:buSzPts val="1462"/>
              <a:buFont typeface="Arial"/>
              <a:buChar char="•"/>
              <a:defRPr b="0" i="0" sz="1462" u="none" cap="none" strike="noStrike">
                <a:solidFill>
                  <a:srgbClr val="101C3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321436" lvl="2" marL="1371600" marR="0" rtl="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101C32"/>
              </a:buClr>
              <a:buSzPts val="1462"/>
              <a:buFont typeface="Arial"/>
              <a:buChar char="•"/>
              <a:defRPr b="0" i="0" sz="1462" u="none" cap="none" strike="noStrike">
                <a:solidFill>
                  <a:srgbClr val="101C3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321436" lvl="3" marL="1828800" marR="0" rtl="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101C32"/>
              </a:buClr>
              <a:buSzPts val="1462"/>
              <a:buFont typeface="Arial"/>
              <a:buChar char="•"/>
              <a:defRPr b="0" i="0" sz="1462" u="none" cap="none" strike="noStrike">
                <a:solidFill>
                  <a:srgbClr val="101C3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321436" lvl="4" marL="2286000" marR="0" rtl="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101C32"/>
              </a:buClr>
              <a:buSzPts val="1462"/>
              <a:buFont typeface="Arial"/>
              <a:buChar char="•"/>
              <a:defRPr b="0" i="0" sz="1462" u="none" cap="none" strike="noStrike">
                <a:solidFill>
                  <a:srgbClr val="101C3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321436" lvl="5" marL="2743200" marR="0" rtl="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2"/>
              <a:buFont typeface="Arial"/>
              <a:buChar char="•"/>
              <a:defRPr b="0" i="0" sz="146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21436" lvl="6" marL="3200400" marR="0" rtl="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2"/>
              <a:buFont typeface="Arial"/>
              <a:buChar char="•"/>
              <a:defRPr b="0" i="0" sz="146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21436" lvl="7" marL="3657600" marR="0" rtl="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2"/>
              <a:buFont typeface="Arial"/>
              <a:buChar char="•"/>
              <a:defRPr b="0" i="0" sz="146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21436" lvl="8" marL="4114800" marR="0" rtl="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2"/>
              <a:buFont typeface="Arial"/>
              <a:buChar char="•"/>
              <a:defRPr b="0" i="0" sz="146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9"/>
          <p:cNvSpPr txBox="1"/>
          <p:nvPr>
            <p:ph idx="10" type="dt"/>
          </p:nvPr>
        </p:nvSpPr>
        <p:spPr>
          <a:xfrm>
            <a:off x="680928" y="6357822"/>
            <a:ext cx="2228493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75" u="none" cap="none" strike="noStrike">
                <a:solidFill>
                  <a:srgbClr val="8A8E9D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19"/>
          <p:cNvSpPr txBox="1"/>
          <p:nvPr>
            <p:ph idx="11" type="ftr"/>
          </p:nvPr>
        </p:nvSpPr>
        <p:spPr>
          <a:xfrm>
            <a:off x="3280837" y="6357822"/>
            <a:ext cx="3342739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75" u="none" cap="none" strike="noStrike">
                <a:solidFill>
                  <a:srgbClr val="8A8E9D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www.capco.com/-/media/4C983F38515E4D16A0D84E0E248913D7.ashx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 picture containing logo&#10;&#10;Description automatically generated" id="88" name="Google Shape;88;p2"/>
          <p:cNvPicPr preferRelativeResize="0"/>
          <p:nvPr/>
        </p:nvPicPr>
        <p:blipFill rotWithShape="1">
          <a:blip r:embed="rId3">
            <a:alphaModFix/>
          </a:blip>
          <a:srcRect b="10878" l="12930" r="16543" t="18330"/>
          <a:stretch/>
        </p:blipFill>
        <p:spPr>
          <a:xfrm>
            <a:off x="4518734" y="2267592"/>
            <a:ext cx="4599559" cy="4402604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2"/>
          <p:cNvSpPr txBox="1"/>
          <p:nvPr/>
        </p:nvSpPr>
        <p:spPr>
          <a:xfrm>
            <a:off x="-435005" y="5951647"/>
            <a:ext cx="4953740" cy="9079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4BA"/>
              </a:buClr>
              <a:buSzPts val="2400"/>
              <a:buFont typeface="Century Gothic"/>
              <a:buNone/>
            </a:pPr>
            <a:r>
              <a:rPr b="0" i="0" lang="en-US" sz="1400" u="none" cap="none" strike="noStrike">
                <a:solidFill>
                  <a:srgbClr val="0064BA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Fintech and Artificial Intelligence in Finance – </a:t>
            </a:r>
            <a:endParaRPr b="0" i="0" sz="14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4BA"/>
              </a:buClr>
              <a:buSzPts val="2400"/>
              <a:buFont typeface="Century Gothic"/>
              <a:buNone/>
            </a:pPr>
            <a:r>
              <a:rPr b="0" i="0" lang="en-US" sz="1400" u="none" cap="none" strike="noStrike">
                <a:solidFill>
                  <a:srgbClr val="0064BA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Towards a transparent financial industry</a:t>
            </a:r>
            <a:endParaRPr b="0" i="0" sz="14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entury Gothic"/>
              <a:buNone/>
            </a:pPr>
            <a:r>
              <a:t/>
            </a:r>
            <a:endParaRPr b="0" i="0" sz="1400" u="none" cap="none" strike="noStrike">
              <a:solidFill>
                <a:srgbClr val="0064BA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4BA"/>
              </a:buClr>
              <a:buSzPts val="1800"/>
              <a:buFont typeface="Century Gothic"/>
              <a:buNone/>
            </a:pPr>
            <a:r>
              <a:rPr b="0" i="0" lang="en-US" sz="1100" u="none" cap="none" strike="noStrike">
                <a:solidFill>
                  <a:srgbClr val="0064BA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EU COST Action CA19130</a:t>
            </a:r>
            <a:endParaRPr b="0" i="0" sz="14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90" name="Google Shape;90;p2"/>
          <p:cNvSpPr txBox="1"/>
          <p:nvPr/>
        </p:nvSpPr>
        <p:spPr>
          <a:xfrm>
            <a:off x="676842" y="180514"/>
            <a:ext cx="7683783" cy="49244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t/>
            </a:r>
            <a:endParaRPr b="0" i="0" sz="2600" u="none" cap="none" strike="noStrike">
              <a:solidFill>
                <a:srgbClr val="338DCD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91" name="Google Shape;91;p2"/>
          <p:cNvSpPr txBox="1"/>
          <p:nvPr/>
        </p:nvSpPr>
        <p:spPr>
          <a:xfrm>
            <a:off x="589935" y="934065"/>
            <a:ext cx="4362271" cy="13849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Country update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Ireland</a:t>
            </a:r>
            <a:endParaRPr b="1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3"/>
          <p:cNvSpPr txBox="1"/>
          <p:nvPr>
            <p:ph type="title"/>
          </p:nvPr>
        </p:nvSpPr>
        <p:spPr>
          <a:xfrm>
            <a:off x="680929" y="365210"/>
            <a:ext cx="8542556" cy="13258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38DCD"/>
              </a:buClr>
              <a:buSzPts val="2600"/>
              <a:buFont typeface="Century Gothic"/>
              <a:buNone/>
            </a:pPr>
            <a:r>
              <a:rPr lang="en-US"/>
              <a:t>Activities I – ML and cryptos</a:t>
            </a:r>
            <a:endParaRPr/>
          </a:p>
        </p:txBody>
      </p:sp>
      <p:sp>
        <p:nvSpPr>
          <p:cNvPr id="97" name="Google Shape;97;p13"/>
          <p:cNvSpPr txBox="1"/>
          <p:nvPr>
            <p:ph idx="1" type="body"/>
          </p:nvPr>
        </p:nvSpPr>
        <p:spPr>
          <a:xfrm>
            <a:off x="680929" y="1691080"/>
            <a:ext cx="8542556" cy="516850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10000"/>
          </a:bodyPr>
          <a:lstStyle/>
          <a:p>
            <a:pPr indent="-321437" lvl="0" marL="457200" rtl="0" algn="l">
              <a:lnSpc>
                <a:spcPct val="110000"/>
              </a:lnSpc>
              <a:spcBef>
                <a:spcPts val="812"/>
              </a:spcBef>
              <a:spcAft>
                <a:spcPts val="0"/>
              </a:spcAft>
              <a:buSzPct val="87807"/>
              <a:buChar char="•"/>
            </a:pPr>
            <a:r>
              <a:rPr lang="en-US" sz="1800">
                <a:latin typeface="Arial"/>
                <a:ea typeface="Arial"/>
                <a:cs typeface="Arial"/>
                <a:sym typeface="Arial"/>
              </a:rPr>
              <a:t>As the Irish node, we have continued working mainly on the papers linked with the policy-oriented events we held last year in Brussels and in the Azores.  See for example the following:</a:t>
            </a:r>
            <a:endParaRPr/>
          </a:p>
          <a:p>
            <a:pPr indent="-321436" lvl="1" marL="914400" rtl="0" algn="l">
              <a:lnSpc>
                <a:spcPct val="110000"/>
              </a:lnSpc>
              <a:spcBef>
                <a:spcPts val="406"/>
              </a:spcBef>
              <a:spcAft>
                <a:spcPts val="0"/>
              </a:spcAft>
              <a:buSzPct val="98783"/>
              <a:buChar char="•"/>
            </a:pPr>
            <a:r>
              <a:rPr lang="en-US" sz="1600">
                <a:latin typeface="Arial"/>
                <a:ea typeface="Arial"/>
                <a:cs typeface="Arial"/>
                <a:sym typeface="Arial"/>
              </a:rPr>
              <a:t>“Assessing AI and Data Protection Expertise in Academia and the Financial Sector: Insights and Recommendations for AI Skills Development” (with Maria Moloney, Ekaterina Svetlova, Cal Muckley, Eleftheria G. Paschalidou, Ioana Coita), Journal of Financial Transformation 58, November 2023; </a:t>
            </a:r>
            <a:endParaRPr sz="1600">
              <a:latin typeface="Arial"/>
              <a:ea typeface="Arial"/>
              <a:cs typeface="Arial"/>
              <a:sym typeface="Arial"/>
            </a:endParaRPr>
          </a:p>
          <a:p>
            <a:pPr indent="0" lvl="1" marL="592963" rtl="0" algn="l">
              <a:lnSpc>
                <a:spcPct val="110000"/>
              </a:lnSpc>
              <a:spcBef>
                <a:spcPts val="406"/>
              </a:spcBef>
              <a:spcAft>
                <a:spcPts val="0"/>
              </a:spcAft>
              <a:buSzPct val="98783"/>
              <a:buNone/>
            </a:pPr>
            <a:r>
              <a:rPr lang="en-US" sz="1600" u="sng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https://www.capco.com/-/media/4C983F38515E4D16A0D84E0E248913D7.ashx</a:t>
            </a:r>
            <a:endParaRPr sz="1600">
              <a:latin typeface="Arial"/>
              <a:ea typeface="Arial"/>
              <a:cs typeface="Arial"/>
              <a:sym typeface="Arial"/>
            </a:endParaRPr>
          </a:p>
          <a:p>
            <a:pPr indent="-321437" lvl="0" marL="457200" rtl="0" algn="l">
              <a:lnSpc>
                <a:spcPct val="110000"/>
              </a:lnSpc>
              <a:spcBef>
                <a:spcPts val="812"/>
              </a:spcBef>
              <a:spcAft>
                <a:spcPts val="0"/>
              </a:spcAft>
              <a:buSzPct val="87807"/>
              <a:buChar char="•"/>
            </a:pPr>
            <a:r>
              <a:rPr lang="en-US" sz="1800">
                <a:latin typeface="Arial"/>
                <a:ea typeface="Arial"/>
                <a:cs typeface="Arial"/>
                <a:sym typeface="Arial"/>
              </a:rPr>
              <a:t>We are also working on what we call “Narrative Finance”, which is related to the AI/ML aspects of the Action, mainly with the following two working papers:</a:t>
            </a:r>
            <a:endParaRPr/>
          </a:p>
          <a:p>
            <a:pPr indent="-321436" lvl="1" marL="914400" rtl="0" algn="l">
              <a:lnSpc>
                <a:spcPct val="110000"/>
              </a:lnSpc>
              <a:spcBef>
                <a:spcPts val="406"/>
              </a:spcBef>
              <a:spcAft>
                <a:spcPts val="0"/>
              </a:spcAft>
              <a:buSzPct val="98783"/>
              <a:buChar char="•"/>
            </a:pPr>
            <a:r>
              <a:rPr lang="en-US" sz="1600">
                <a:latin typeface="Arial"/>
                <a:ea typeface="Arial"/>
                <a:cs typeface="Arial"/>
                <a:sym typeface="Arial"/>
              </a:rPr>
              <a:t>“Bubbles Talk: Narrative Augmented Bubble Prediction”, with Y. Chen and D. Bredin, Michael J. Brennan Irish Finance Working Paper Series Research Paper No. 23-5, 2024.</a:t>
            </a:r>
            <a:endParaRPr/>
          </a:p>
          <a:p>
            <a:pPr indent="-321436" lvl="1" marL="914400" rtl="0" algn="l">
              <a:lnSpc>
                <a:spcPct val="110000"/>
              </a:lnSpc>
              <a:spcBef>
                <a:spcPts val="406"/>
              </a:spcBef>
              <a:spcAft>
                <a:spcPts val="0"/>
              </a:spcAft>
              <a:buSzPct val="98783"/>
              <a:buChar char="•"/>
            </a:pPr>
            <a:r>
              <a:rPr lang="en-US" sz="1600">
                <a:latin typeface="Arial"/>
                <a:ea typeface="Arial"/>
                <a:cs typeface="Arial"/>
                <a:sym typeface="Arial"/>
              </a:rPr>
              <a:t>“Fed Put in the Equity Options Markets”, with Dahiya, S., Kamrad, B., A.R. Siddique,  Michael J. Brennan Irish Finance Working Paper Series Research Paper No. 22-11, 2024.</a:t>
            </a:r>
            <a:endParaRPr/>
          </a:p>
          <a:p>
            <a:pPr indent="-321437" lvl="0" marL="457200" rtl="0" algn="l">
              <a:lnSpc>
                <a:spcPct val="110000"/>
              </a:lnSpc>
              <a:spcBef>
                <a:spcPts val="812"/>
              </a:spcBef>
              <a:spcAft>
                <a:spcPts val="0"/>
              </a:spcAft>
              <a:buSzPct val="87807"/>
              <a:buChar char="•"/>
            </a:pPr>
            <a:r>
              <a:rPr lang="en-US" sz="1800">
                <a:latin typeface="Arial"/>
                <a:ea typeface="Arial"/>
                <a:cs typeface="Arial"/>
                <a:sym typeface="Arial"/>
              </a:rPr>
              <a:t>Other work related to the topics of the Action includes papers on cryptos, such as:</a:t>
            </a:r>
            <a:endParaRPr/>
          </a:p>
          <a:p>
            <a:pPr indent="-321436" lvl="1" marL="914400" rtl="0" algn="l">
              <a:lnSpc>
                <a:spcPct val="110000"/>
              </a:lnSpc>
              <a:spcBef>
                <a:spcPts val="406"/>
              </a:spcBef>
              <a:spcAft>
                <a:spcPts val="0"/>
              </a:spcAft>
              <a:buSzPct val="98783"/>
              <a:buChar char="•"/>
            </a:pPr>
            <a:r>
              <a:rPr lang="en-US" sz="1600">
                <a:latin typeface="Arial"/>
                <a:ea typeface="Arial"/>
                <a:cs typeface="Arial"/>
                <a:sym typeface="Arial"/>
              </a:rPr>
              <a:t>“Crypto-environment network connectivity and Bitcoin returns distribution tail behaviour”, with R. Caferra and A. Morone, Economics Letters 218, 2022.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49"/>
          <p:cNvSpPr txBox="1"/>
          <p:nvPr>
            <p:ph type="title"/>
          </p:nvPr>
        </p:nvSpPr>
        <p:spPr>
          <a:xfrm>
            <a:off x="680929" y="365210"/>
            <a:ext cx="8542556" cy="13258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38DCD"/>
              </a:buClr>
              <a:buSzPts val="2600"/>
              <a:buFont typeface="Century Gothic"/>
              <a:buNone/>
            </a:pPr>
            <a:r>
              <a:rPr lang="en-US"/>
              <a:t>Activities II - diversity</a:t>
            </a:r>
            <a:endParaRPr/>
          </a:p>
        </p:txBody>
      </p:sp>
      <p:sp>
        <p:nvSpPr>
          <p:cNvPr id="103" name="Google Shape;103;p49"/>
          <p:cNvSpPr txBox="1"/>
          <p:nvPr>
            <p:ph idx="1" type="body"/>
          </p:nvPr>
        </p:nvSpPr>
        <p:spPr>
          <a:xfrm>
            <a:off x="680929" y="1826048"/>
            <a:ext cx="8542556" cy="50335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-321437" lvl="0" marL="457200" rtl="0" algn="l">
              <a:lnSpc>
                <a:spcPct val="100000"/>
              </a:lnSpc>
              <a:spcBef>
                <a:spcPts val="812"/>
              </a:spcBef>
              <a:spcAft>
                <a:spcPts val="0"/>
              </a:spcAft>
              <a:buSzPts val="1462"/>
              <a:buChar char="•"/>
            </a:pPr>
            <a:r>
              <a:rPr lang="en-US" sz="2000">
                <a:latin typeface="Arial"/>
                <a:ea typeface="Arial"/>
                <a:cs typeface="Arial"/>
                <a:sym typeface="Arial"/>
              </a:rPr>
              <a:t>We were also active on topics and activities related to diversity, which lead among others to the following working papers:</a:t>
            </a:r>
            <a:endParaRPr/>
          </a:p>
          <a:p>
            <a:pPr indent="-321437" lvl="1" marL="914400" rtl="0" algn="l">
              <a:lnSpc>
                <a:spcPct val="100000"/>
              </a:lnSpc>
              <a:spcBef>
                <a:spcPts val="406"/>
              </a:spcBef>
              <a:spcAft>
                <a:spcPts val="0"/>
              </a:spcAft>
              <a:buSzPts val="1462"/>
              <a:buChar char="•"/>
            </a:pPr>
            <a:r>
              <a:rPr lang="en-US" sz="1800">
                <a:latin typeface="Arial"/>
                <a:ea typeface="Arial"/>
                <a:cs typeface="Arial"/>
                <a:sym typeface="Arial"/>
              </a:rPr>
              <a:t>Pisoni, G., Paccagnini, A., Tarantola, C., Tanda, A., Shala, A. and Meriem, K., 2022. SI women in Fintech and AI. Digital Finance, 4(4), pp.263-264.</a:t>
            </a:r>
            <a:endParaRPr/>
          </a:p>
          <a:p>
            <a:pPr indent="-321437" lvl="1" marL="914400" rtl="0" algn="l">
              <a:lnSpc>
                <a:spcPct val="100000"/>
              </a:lnSpc>
              <a:spcBef>
                <a:spcPts val="406"/>
              </a:spcBef>
              <a:spcAft>
                <a:spcPts val="0"/>
              </a:spcAft>
              <a:buSzPts val="1462"/>
              <a:buChar char="•"/>
            </a:pPr>
            <a:r>
              <a:rPr lang="en-US" sz="1800">
                <a:latin typeface="Arial"/>
                <a:ea typeface="Arial"/>
                <a:cs typeface="Arial"/>
                <a:sym typeface="Arial"/>
              </a:rPr>
              <a:t>Barbara Będowska-Sójka, Claudia Tarantola, Codruta Mare, Alessia Paccagnini, Belma Ozturkkal, Galena Pisoni, Rezarta Perri,</a:t>
            </a:r>
            <a:br>
              <a:rPr lang="en-US" sz="1800">
                <a:latin typeface="Arial"/>
                <a:ea typeface="Arial"/>
                <a:cs typeface="Arial"/>
                <a:sym typeface="Arial"/>
              </a:rPr>
            </a:br>
            <a:r>
              <a:rPr lang="en-US" sz="1800">
                <a:latin typeface="Arial"/>
                <a:ea typeface="Arial"/>
                <a:cs typeface="Arial"/>
                <a:sym typeface="Arial"/>
              </a:rPr>
              <a:t>Albulena Shala, and Hanna Kristín Skaftadóttir, 2024. Editorial Boards of Finance Journals: The Gender Gap and Social Network, working paper under revision to a journal</a:t>
            </a: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indent="-321437" lvl="1" marL="914400" marR="0" rtl="0" algn="l">
              <a:lnSpc>
                <a:spcPct val="100000"/>
              </a:lnSpc>
              <a:spcBef>
                <a:spcPts val="406"/>
              </a:spcBef>
              <a:spcAft>
                <a:spcPts val="0"/>
              </a:spcAft>
              <a:buSzPts val="1462"/>
              <a:buChar char="•"/>
            </a:pPr>
            <a:r>
              <a:rPr lang="en-US" sz="1800">
                <a:latin typeface="Arial"/>
                <a:ea typeface="Arial"/>
                <a:cs typeface="Arial"/>
                <a:sym typeface="Arial"/>
              </a:rPr>
              <a:t>Agarwal, S., Muckley, C. B., &amp; Neelakantan, P. (2023). Countering racial discrimination in algorithmic lending: A case for model-agnostic interpretation methods. Economics letters, 226, 111117.</a:t>
            </a: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indent="-321437" lvl="1" marL="914400" marR="0" rtl="0" algn="l">
              <a:lnSpc>
                <a:spcPct val="100000"/>
              </a:lnSpc>
              <a:spcBef>
                <a:spcPts val="406"/>
              </a:spcBef>
              <a:spcAft>
                <a:spcPts val="0"/>
              </a:spcAft>
              <a:buSzPts val="1462"/>
              <a:buChar char="•"/>
            </a:pPr>
            <a:r>
              <a:rPr lang="en-US" sz="1800">
                <a:latin typeface="Arial"/>
                <a:ea typeface="Arial"/>
                <a:cs typeface="Arial"/>
                <a:sym typeface="Arial"/>
              </a:rPr>
              <a:t>Conlon, T., Huan, X., &amp; Muckley, C. B. (2024). Does national culture influence malfeasance in banks around the world?. Journal of International Financial Markets, Institutions and Money, 90, 101888.</a:t>
            </a: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indent="-321437" lvl="1" marL="914400" marR="0" rtl="0" algn="l">
              <a:lnSpc>
                <a:spcPct val="100000"/>
              </a:lnSpc>
              <a:spcBef>
                <a:spcPts val="406"/>
              </a:spcBef>
              <a:spcAft>
                <a:spcPts val="0"/>
              </a:spcAft>
              <a:buSzPts val="1462"/>
              <a:buChar char="•"/>
            </a:pPr>
            <a:r>
              <a:rPr lang="en-US" sz="1800">
                <a:latin typeface="Arial"/>
                <a:ea typeface="Arial"/>
                <a:cs typeface="Arial"/>
                <a:sym typeface="Arial"/>
              </a:rPr>
              <a:t>Agarwal, S., &amp; Muckley, C. B. (2024). Money Management Difficulties and Older People: Detection of Early-stage Dementia in Financial Data. Available at SSRN 4785764.</a:t>
            </a:r>
            <a:endParaRPr sz="18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Custom 3">
      <a:dk1>
        <a:srgbClr val="1F3864"/>
      </a:dk1>
      <a:lt1>
        <a:srgbClr val="FFFFFF"/>
      </a:lt1>
      <a:dk2>
        <a:srgbClr val="1F3864"/>
      </a:dk2>
      <a:lt2>
        <a:srgbClr val="E7E6E6"/>
      </a:lt2>
      <a:accent1>
        <a:srgbClr val="1F3864"/>
      </a:accent1>
      <a:accent2>
        <a:srgbClr val="0F1C32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2021-02-07T20:47:18Z</dcterms:created>
  <dc:creator>Kotlarz Piotr Kamil (kotl)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0d9bad3-6dac-4e9a-89a3-89f3b8d247b2_Enabled">
    <vt:lpwstr>true</vt:lpwstr>
  </property>
  <property fmtid="{D5CDD505-2E9C-101B-9397-08002B2CF9AE}" pid="3" name="MSIP_Label_10d9bad3-6dac-4e9a-89a3-89f3b8d247b2_SetDate">
    <vt:lpwstr>2021-04-22T06:45:08Z</vt:lpwstr>
  </property>
  <property fmtid="{D5CDD505-2E9C-101B-9397-08002B2CF9AE}" pid="4" name="MSIP_Label_10d9bad3-6dac-4e9a-89a3-89f3b8d247b2_Method">
    <vt:lpwstr>Standard</vt:lpwstr>
  </property>
  <property fmtid="{D5CDD505-2E9C-101B-9397-08002B2CF9AE}" pid="5" name="MSIP_Label_10d9bad3-6dac-4e9a-89a3-89f3b8d247b2_Name">
    <vt:lpwstr>10d9bad3-6dac-4e9a-89a3-89f3b8d247b2</vt:lpwstr>
  </property>
  <property fmtid="{D5CDD505-2E9C-101B-9397-08002B2CF9AE}" pid="6" name="MSIP_Label_10d9bad3-6dac-4e9a-89a3-89f3b8d247b2_SiteId">
    <vt:lpwstr>5d1a9f9d-201f-4a10-b983-451cf65cbc1e</vt:lpwstr>
  </property>
  <property fmtid="{D5CDD505-2E9C-101B-9397-08002B2CF9AE}" pid="7" name="MSIP_Label_10d9bad3-6dac-4e9a-89a3-89f3b8d247b2_ActionId">
    <vt:lpwstr>a2116a3d-a956-4e46-a0c4-799a216d58c9</vt:lpwstr>
  </property>
  <property fmtid="{D5CDD505-2E9C-101B-9397-08002B2CF9AE}" pid="8" name="MSIP_Label_10d9bad3-6dac-4e9a-89a3-89f3b8d247b2_ContentBits">
    <vt:lpwstr>0</vt:lpwstr>
  </property>
  <property fmtid="{D5CDD505-2E9C-101B-9397-08002B2CF9AE}" pid="9" name="ContentTypeId">
    <vt:lpwstr>0x0101006C54B87C28FEFA4AAE092391D0079FE1</vt:lpwstr>
  </property>
  <property fmtid="{D5CDD505-2E9C-101B-9397-08002B2CF9AE}" pid="10" name="MediaServiceImageTags">
    <vt:lpwstr/>
  </property>
</Properties>
</file>